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6" r:id="rId2"/>
    <p:sldId id="256" r:id="rId3"/>
    <p:sldId id="265" r:id="rId4"/>
    <p:sldId id="267" r:id="rId5"/>
    <p:sldId id="269" r:id="rId6"/>
    <p:sldId id="268" r:id="rId7"/>
    <p:sldId id="260" r:id="rId8"/>
    <p:sldId id="262" r:id="rId9"/>
    <p:sldId id="263" r:id="rId10"/>
    <p:sldId id="261" r:id="rId11"/>
    <p:sldId id="264" r:id="rId12"/>
    <p:sldId id="271" r:id="rId13"/>
    <p:sldId id="272" r:id="rId14"/>
    <p:sldId id="273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A7FB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15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D25B3-9818-4AF7-BC0C-FBE2E2BC7046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43D9F-B342-4CE2-8305-2B6E60764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32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3D9F-B342-4CE2-8305-2B6E607646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6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3D9F-B342-4CE2-8305-2B6E607646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20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3D9F-B342-4CE2-8305-2B6E607646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1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3D9F-B342-4CE2-8305-2B6E607646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3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0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5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6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7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1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3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A07E1-6E6B-4C84-92B3-78F7BE35BF48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9E534-1BFA-40B2-9981-ED94A178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8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slideLayout" Target="../slideLayouts/slideLayout2.xml"/><Relationship Id="rId7" Type="http://schemas.openxmlformats.org/officeDocument/2006/relationships/slide" Target="slide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2.xml"/><Relationship Id="rId11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openxmlformats.org/officeDocument/2006/relationships/slide" Target="slide5.xml"/><Relationship Id="rId4" Type="http://schemas.openxmlformats.org/officeDocument/2006/relationships/image" Target="../media/image1.jpeg"/><Relationship Id="rId9" Type="http://schemas.openxmlformats.org/officeDocument/2006/relationships/slide" Target="slide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slide" Target="slide10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slide" Target="slide1.xml"/><Relationship Id="rId5" Type="http://schemas.openxmlformats.org/officeDocument/2006/relationships/image" Target="../media/image22.jpe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Layout" Target="../slideLayouts/slideLayout2.xml"/><Relationship Id="rId7" Type="http://schemas.openxmlformats.org/officeDocument/2006/relationships/slide" Target="slide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25.gif"/><Relationship Id="rId10" Type="http://schemas.microsoft.com/office/2007/relationships/hdphoto" Target="../media/hdphoto1.wdp"/><Relationship Id="rId4" Type="http://schemas.openxmlformats.org/officeDocument/2006/relationships/image" Target="../media/image22.jpe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gif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hyperlink" Target="https://tenor.com/view/excited-what-explosions-gif-5749029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22.jpeg"/><Relationship Id="rId10" Type="http://schemas.openxmlformats.org/officeDocument/2006/relationships/slide" Target="slide12.xml"/><Relationship Id="rId4" Type="http://schemas.openxmlformats.org/officeDocument/2006/relationships/notesSlide" Target="../notesSlides/notesSlide4.xml"/><Relationship Id="rId9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slide" Target="slide13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slide" Target="slide1.xml"/><Relationship Id="rId5" Type="http://schemas.openxmlformats.org/officeDocument/2006/relationships/image" Target="../media/image27.jpeg"/><Relationship Id="rId4" Type="http://schemas.openxmlformats.org/officeDocument/2006/relationships/audio" Target="../media/audio1.wav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slide" Target="slide1.xml"/><Relationship Id="rId5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jpe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2.jpeg"/><Relationship Id="rId11" Type="http://schemas.openxmlformats.org/officeDocument/2006/relationships/image" Target="../media/image16.png"/><Relationship Id="rId5" Type="http://schemas.openxmlformats.org/officeDocument/2006/relationships/image" Target="../media/image30.png"/><Relationship Id="rId10" Type="http://schemas.openxmlformats.org/officeDocument/2006/relationships/slide" Target="slide15.xml"/><Relationship Id="rId4" Type="http://schemas.openxmlformats.org/officeDocument/2006/relationships/hyperlink" Target="https://www.google.com/url?sa=i&amp;source=images&amp;cd=&amp;ved=2ahUKEwi2q8bdvcXlAhXDx4sBHWV8BYYQjRx6BAgBEAQ&amp;url=https://knowyourmeme.com/photos/1431201-surprised-pikachu&amp;psig=AOvVaw2wTNqM2QoDc4346EQVbDFO&amp;ust=1572576392949698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slide" Target="slide7.xml"/><Relationship Id="rId12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jpeg"/><Relationship Id="rId11" Type="http://schemas.openxmlformats.org/officeDocument/2006/relationships/image" Target="../media/image9.pn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image" Target="../media/image4.jpe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slide" Target="slide7.xml"/><Relationship Id="rId4" Type="http://schemas.openxmlformats.org/officeDocument/2006/relationships/image" Target="../media/image4.jpe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image" Target="../media/image4.jpeg"/><Relationship Id="rId9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slide" Target="slide7.xml"/><Relationship Id="rId4" Type="http://schemas.openxmlformats.org/officeDocument/2006/relationships/image" Target="../media/image4.jpe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.wdp"/><Relationship Id="rId18" Type="http://schemas.openxmlformats.org/officeDocument/2006/relationships/slide" Target="slide15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7.jpeg"/><Relationship Id="rId7" Type="http://schemas.openxmlformats.org/officeDocument/2006/relationships/image" Target="../media/image11.jpe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audio" Target="../media/media3.mp3"/><Relationship Id="rId16" Type="http://schemas.openxmlformats.org/officeDocument/2006/relationships/slide" Target="slide12.xml"/><Relationship Id="rId20" Type="http://schemas.openxmlformats.org/officeDocument/2006/relationships/image" Target="../media/image3.png"/><Relationship Id="rId1" Type="http://schemas.microsoft.com/office/2007/relationships/media" Target="../media/media3.mp3"/><Relationship Id="rId6" Type="http://schemas.openxmlformats.org/officeDocument/2006/relationships/hyperlink" Target="https://vi.pngtree.com/freebackground/milk-tea-shop-price-list-background-material_1096310.html" TargetMode="External"/><Relationship Id="rId11" Type="http://schemas.openxmlformats.org/officeDocument/2006/relationships/slide" Target="slide11.xml"/><Relationship Id="rId5" Type="http://schemas.openxmlformats.org/officeDocument/2006/relationships/image" Target="../media/image10.jpg"/><Relationship Id="rId15" Type="http://schemas.openxmlformats.org/officeDocument/2006/relationships/image" Target="../media/image15.png"/><Relationship Id="rId23" Type="http://schemas.openxmlformats.org/officeDocument/2006/relationships/slide" Target="slide14.xml"/><Relationship Id="rId10" Type="http://schemas.openxmlformats.org/officeDocument/2006/relationships/image" Target="../media/image13.png"/><Relationship Id="rId19" Type="http://schemas.openxmlformats.org/officeDocument/2006/relationships/slide" Target="slide9.xml"/><Relationship Id="rId4" Type="http://schemas.openxmlformats.org/officeDocument/2006/relationships/notesSlide" Target="../notesSlides/notesSlide2.xml"/><Relationship Id="rId9" Type="http://schemas.openxmlformats.org/officeDocument/2006/relationships/slide" Target="slide8.xml"/><Relationship Id="rId14" Type="http://schemas.openxmlformats.org/officeDocument/2006/relationships/slide" Target="slide10.xml"/><Relationship Id="rId22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gif"/><Relationship Id="rId12" Type="http://schemas.openxmlformats.org/officeDocument/2006/relationships/slide" Target="slide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hyperlink" Target="https://www.google.com/url?sa=i&amp;source=images&amp;cd=&amp;ved=2ahUKEwiGjpS2usXlAhUHL48KHcujCE4QjRx6BAgBEAQ&amp;url=https://www.pinterest.co.kr/pin/725572189945845800/&amp;psig=AOvVaw0RUwIXuRrc7TnzvHR5V0w9&amp;ust=1572575470133032" TargetMode="External"/><Relationship Id="rId11" Type="http://schemas.openxmlformats.org/officeDocument/2006/relationships/image" Target="../media/image21.gif"/><Relationship Id="rId5" Type="http://schemas.openxmlformats.org/officeDocument/2006/relationships/image" Target="../media/image18.jpeg"/><Relationship Id="rId10" Type="http://schemas.openxmlformats.org/officeDocument/2006/relationships/hyperlink" Target="https://www.google.com/url?sa=i&amp;source=images&amp;cd=&amp;ved=2ahUKEwjx4seqvMXlAhUXH7cAHaMaBvgQjRx6BAgBEAQ&amp;url=https://giphy.com/explore/chibi&amp;psig=AOvVaw1NN58sCQv9MfspAchvwKAH&amp;ust=1572576008127391" TargetMode="External"/><Relationship Id="rId4" Type="http://schemas.openxmlformats.org/officeDocument/2006/relationships/hyperlink" Target="https://www.google.com/url?sa=i&amp;source=images&amp;cd=&amp;ved=2ahUKEwiG9JXwusXlAhXERY8KHVVaBy4QjRx6BAgBEAQ&amp;url=https://www.freepik.com/free-photos-vectors/congratulation&amp;psig=AOvVaw20UG_ZaPZzG6Hr2vgp4qmg&amp;ust=1572575625749119" TargetMode="Externa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slide" Target="slide9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slide" Target="slide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Động Vật Thủy Sinh Thực Vật Thủy Sinh Thực Vật Có Mạch Cây Nền, Do Giấy Dán Tường, Thiết Kế., Thùng Rác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3620" y="441140"/>
            <a:ext cx="4871013" cy="92333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CÂU HỎI ÔN TẬP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>
            <a:hlinkClick r:id="rId6" action="ppaction://hlinksldjump"/>
          </p:cNvPr>
          <p:cNvSpPr/>
          <p:nvPr/>
        </p:nvSpPr>
        <p:spPr>
          <a:xfrm>
            <a:off x="2257423" y="2001118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1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hlinkClick r:id="rId7" action="ppaction://hlinksldjump"/>
          </p:cNvPr>
          <p:cNvSpPr/>
          <p:nvPr/>
        </p:nvSpPr>
        <p:spPr>
          <a:xfrm>
            <a:off x="2257423" y="2957513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2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le 6">
            <a:hlinkClick r:id="rId8" action="ppaction://hlinksldjump"/>
          </p:cNvPr>
          <p:cNvSpPr/>
          <p:nvPr/>
        </p:nvSpPr>
        <p:spPr>
          <a:xfrm>
            <a:off x="2257423" y="3913908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3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ounded Rectangle 7">
            <a:hlinkClick r:id="rId9" action="ppaction://hlinksldjump"/>
          </p:cNvPr>
          <p:cNvSpPr/>
          <p:nvPr/>
        </p:nvSpPr>
        <p:spPr>
          <a:xfrm>
            <a:off x="2257423" y="4881830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4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>
            <a:hlinkClick r:id="rId10" action="ppaction://hlinksldjump"/>
          </p:cNvPr>
          <p:cNvSpPr/>
          <p:nvPr/>
        </p:nvSpPr>
        <p:spPr>
          <a:xfrm>
            <a:off x="2257423" y="5809617"/>
            <a:ext cx="4029075" cy="471487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CÂU 5</a:t>
            </a:r>
            <a:endParaRPr lang="en-US" sz="3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Này Anh Yêu Em Muốn Uống Tà Tữa..Ok Em Yêu Há Miệng Ra  Tik Tok Mus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285007" y="403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8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85110" y="745438"/>
            <a:ext cx="75955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Chúc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mừng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bạn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không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được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gì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0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cả</a:t>
            </a:r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4" name="Left Arrow 63">
            <a:hlinkClick r:id="rId6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5" name="Content Placeholder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05">
            <a:off x="7332249" y="4251664"/>
            <a:ext cx="1429430" cy="1461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14" y="2594763"/>
            <a:ext cx="7155520" cy="4015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ffin_dance_official_music_video_hd_1410466 (mp3cut.net)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05554" y="10993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5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22" y="1670050"/>
            <a:ext cx="6384835" cy="39905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2540" y="315303"/>
            <a:ext cx="5408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Bạn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chọn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sai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rồi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!!!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9029" y="2177143"/>
            <a:ext cx="11901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Ơ…</a:t>
            </a:r>
            <a:endParaRPr lang="en-US" sz="3500" dirty="0"/>
          </a:p>
        </p:txBody>
      </p:sp>
      <p:pic>
        <p:nvPicPr>
          <p:cNvPr id="8" name="Billy Joel - Piano Man (Audi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94323" y="201981"/>
            <a:ext cx="609600" cy="609600"/>
          </a:xfrm>
          <a:prstGeom prst="rect">
            <a:avLst/>
          </a:prstGeom>
        </p:spPr>
      </p:pic>
      <p:sp>
        <p:nvSpPr>
          <p:cNvPr id="9" name="Left Arrow 8">
            <a:hlinkClick r:id="rId7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Content Placeholder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7069">
            <a:off x="59678" y="1795420"/>
            <a:ext cx="1488640" cy="15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3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ình ảnh có liên quan">
            <a:hlinkClick r:id="rId6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95" y="1553936"/>
            <a:ext cx="5086490" cy="47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20774" y="437743"/>
            <a:ext cx="70519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Lại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chọn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sai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rồi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!!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why-a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76229" y="0"/>
            <a:ext cx="609600" cy="609600"/>
          </a:xfrm>
          <a:prstGeom prst="rect">
            <a:avLst/>
          </a:prstGeom>
        </p:spPr>
      </p:pic>
      <p:sp>
        <p:nvSpPr>
          <p:cNvPr id="11" name="Left Arrow 10">
            <a:hlinkClick r:id="rId9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Content Placeholder 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76460" y="3873124"/>
            <a:ext cx="1590463" cy="16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imgflip.com/3euc3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36" y="0"/>
            <a:ext cx="9245036" cy="694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>
            <a:hlinkClick r:id="rId6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Content Placeholder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F00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7492128" y="5000788"/>
            <a:ext cx="1590463" cy="1626438"/>
          </a:xfrm>
          <a:prstGeom prst="rect">
            <a:avLst/>
          </a:prstGeom>
        </p:spPr>
      </p:pic>
      <p:pic>
        <p:nvPicPr>
          <p:cNvPr id="2" name="mr_trololo_original_upload_3140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31680" y="6374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14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i.imgflip.com/3eudzq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2724150"/>
            <a:ext cx="9194518" cy="4133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67198" y="438447"/>
            <a:ext cx="5809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GIẢI KHUYẾN KHÍCH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Left Arrow 6">
            <a:hlinkClick r:id="rId6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Billy Joel - Piano Man (Audi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94323" y="201981"/>
            <a:ext cx="609600" cy="609600"/>
          </a:xfrm>
          <a:prstGeom prst="rect">
            <a:avLst/>
          </a:prstGeom>
        </p:spPr>
      </p:pic>
      <p:pic>
        <p:nvPicPr>
          <p:cNvPr id="9" name="Content Placeholder 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9900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6077935" y="1336514"/>
            <a:ext cx="1381646" cy="14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ết quả hình ảnh cho pikachu surprised fac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71" y="2176688"/>
            <a:ext cx="5132389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08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i.imgflip.com/3euj3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93" y="811581"/>
            <a:ext cx="6336530" cy="55292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Arrow 6">
            <a:hlinkClick r:id="rId8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Billy Joel - Piano Man (Audi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94323" y="201981"/>
            <a:ext cx="609600" cy="609600"/>
          </a:xfrm>
          <a:prstGeom prst="rect">
            <a:avLst/>
          </a:prstGeom>
        </p:spPr>
      </p:pic>
      <p:pic>
        <p:nvPicPr>
          <p:cNvPr id="9" name="Content Placeholder 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6843300" y="2550"/>
            <a:ext cx="1590463" cy="16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95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127" y="339637"/>
            <a:ext cx="8483478" cy="6025304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6547" y="413412"/>
            <a:ext cx="8339342" cy="954107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Chiến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tranh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biên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giới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phía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bắc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Việt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Nam ta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chiến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đấu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với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ai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?</a:t>
            </a:r>
            <a:endParaRPr lang="en-US" sz="2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6548" y="1667699"/>
            <a:ext cx="8232006" cy="52322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A.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Trung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Quốc</a:t>
            </a:r>
            <a:endParaRPr lang="en-US" sz="2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6547" y="3783399"/>
            <a:ext cx="8232007" cy="52322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C.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Nhật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366548" y="2657594"/>
            <a:ext cx="8232006" cy="538609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B.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Hoa</a:t>
            </a:r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SimSun"/>
                <a:cs typeface="Consolas" panose="020B0609020204030204" pitchFamily="49" charset="0"/>
              </a:rPr>
              <a:t>Kỳ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6548" y="5072891"/>
            <a:ext cx="8232007" cy="538609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D. </a:t>
            </a:r>
            <a:r>
              <a:rPr 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Pháp</a:t>
            </a:r>
            <a:endParaRPr lang="en-US" sz="2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45196"/>
            <a:ext cx="9144001" cy="392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255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250"/>
            <a:ext cx="9215719" cy="34188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4127" y="1662812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97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127" y="339637"/>
            <a:ext cx="8483478" cy="61956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5272"/>
            <a:ext cx="9144001" cy="302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255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250"/>
            <a:ext cx="9215719" cy="341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5397" y="399447"/>
            <a:ext cx="8320937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2.Lê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Duẩn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sinh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ngày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năm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nào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0584" y="1795910"/>
            <a:ext cx="2164403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A.4/7/1904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hlinkClick r:id="rId10" action="ppaction://hlinksldjump"/>
          </p:cNvPr>
          <p:cNvSpPr/>
          <p:nvPr/>
        </p:nvSpPr>
        <p:spPr>
          <a:xfrm>
            <a:off x="411569" y="3424686"/>
            <a:ext cx="2183419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C.7/4/1904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0584" y="2610298"/>
            <a:ext cx="2164404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B.4/7/1907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0584" y="4239074"/>
            <a:ext cx="2164404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D.7/4/1907</a:t>
            </a:r>
            <a:endParaRPr lang="en-US" sz="2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80661" y="4223685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56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127" y="339637"/>
            <a:ext cx="8483478" cy="61956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50"/>
            <a:ext cx="9154698" cy="3418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3540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5272"/>
            <a:ext cx="9144001" cy="302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7553" y="399448"/>
            <a:ext cx="8301318" cy="954107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3.Giàn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khoang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được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Quốc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đưa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trái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phép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vào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biển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Đông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Việt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Nam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có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tên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là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gì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hlinkClick r:id="rId10" action="ppaction://hlinksldjump"/>
          </p:cNvPr>
          <p:cNvSpPr/>
          <p:nvPr/>
        </p:nvSpPr>
        <p:spPr>
          <a:xfrm>
            <a:off x="473791" y="1962775"/>
            <a:ext cx="540738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A.Hải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Dương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999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3791" y="3559619"/>
            <a:ext cx="540738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C.Hải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Dương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918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3791" y="2749530"/>
            <a:ext cx="5418085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B.Hải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Dương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981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1513" y="4334707"/>
            <a:ext cx="5418085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D.Hải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Dương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909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77535" y="2718659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8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92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94127" y="339637"/>
            <a:ext cx="8483478" cy="61956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5272"/>
            <a:ext cx="9144001" cy="302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255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250"/>
            <a:ext cx="9215719" cy="341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651" y="423090"/>
            <a:ext cx="8346837" cy="954107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5.Lần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đầu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tiên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Mao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Trạch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Đông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và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Lê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Duẩn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gặp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nhau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ở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đâu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và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khi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nào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?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757" y="1645937"/>
            <a:ext cx="7959207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A.Bắc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Kinh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(1967)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1556" y="3626558"/>
            <a:ext cx="795440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C.Vũ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Hán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(1963)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556" y="2610510"/>
            <a:ext cx="795440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B.Hải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Nam (1965)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hlinkClick r:id="rId10" action="ppaction://hlinksldjump"/>
          </p:cNvPr>
          <p:cNvSpPr/>
          <p:nvPr/>
        </p:nvSpPr>
        <p:spPr>
          <a:xfrm>
            <a:off x="481556" y="4699450"/>
            <a:ext cx="7954408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D.Tứ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Xuyên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(1961)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76757" y="3626558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77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94127" y="339637"/>
            <a:ext cx="8483478" cy="619563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35272"/>
            <a:ext cx="9144001" cy="3023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05" y="206717"/>
            <a:ext cx="366396" cy="6328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6" y="279827"/>
            <a:ext cx="304826" cy="6255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250"/>
            <a:ext cx="9215719" cy="341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5482" y="398391"/>
            <a:ext cx="8320407" cy="954107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.Hoàng Sa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và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Trường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Sa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thuộc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chủ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quyền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của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quốc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gia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nào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?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268" y="2231656"/>
            <a:ext cx="7024681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A.Việ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Nam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961" y="4345038"/>
            <a:ext cx="7043696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C.Hàn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Quốc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hlinkClick r:id="rId10" action="ppaction://hlinksldjump"/>
          </p:cNvPr>
          <p:cNvSpPr/>
          <p:nvPr/>
        </p:nvSpPr>
        <p:spPr>
          <a:xfrm>
            <a:off x="840961" y="3288347"/>
            <a:ext cx="7024681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B.Trung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Quốc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1947" y="5368043"/>
            <a:ext cx="7043695" cy="523220"/>
          </a:xfrm>
          <a:prstGeom prst="rect">
            <a:avLst/>
          </a:prstGeom>
          <a:blipFill>
            <a:blip r:embed="rId9"/>
            <a:tile tx="0" ty="0" sx="100000" sy="100000" flip="none" algn="tl"/>
          </a:blip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D.Hoa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Kỳ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83746" y="2231656"/>
            <a:ext cx="422347" cy="5386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y2mate.com - 8bit_bakemonogatari_op2_kaerimichi_Kus6HraCjK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23050" y="-36965"/>
            <a:ext cx="487363" cy="4873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23050" y="1599986"/>
            <a:ext cx="36019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CÂU NÀY KHÓ VL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92719" y="4468417"/>
            <a:ext cx="4767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23049" y="2803369"/>
            <a:ext cx="4277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EM XIN DỪNG CUỘC CHƠI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21534" y="3937596"/>
            <a:ext cx="42775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solidFill>
                  <a:srgbClr val="0070C0"/>
                </a:solidFill>
              </a:rPr>
              <a:t>Thằng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quái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nào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chọn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câu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hỏi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thế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 smtClean="0">
                <a:solidFill>
                  <a:srgbClr val="0070C0"/>
                </a:solidFill>
              </a:rPr>
              <a:t>nhỉ</a:t>
            </a:r>
            <a:r>
              <a:rPr lang="en-US" sz="3000" dirty="0" smtClean="0">
                <a:solidFill>
                  <a:srgbClr val="0070C0"/>
                </a:solidFill>
              </a:rPr>
              <a:t> ?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96489" y="3398959"/>
            <a:ext cx="4277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WTF ????</a:t>
            </a:r>
            <a:endParaRPr lang="en-US" sz="3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11111E-6 L -1.39705 -0.00347 " pathEditMode="relative" rAng="0" ptsTypes="AA">
                                      <p:cBhvr>
                                        <p:cTn id="8" dur="9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861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-1.49722 0.002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61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85185E-6 L -1.61667 -0.00671 " pathEditMode="relative" rAng="0" ptsTypes="AA">
                                      <p:cBhvr>
                                        <p:cTn id="12" dur="1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833" y="-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-1.49722 0.00255 " pathEditMode="relative" rAng="0" ptsTypes="AA">
                                      <p:cBhvr>
                                        <p:cTn id="14" dur="8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6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8" grpId="0" animBg="1"/>
      <p:bldP spid="2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369332"/>
            <a:ext cx="54550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979" tIns="0" rIns="26979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171950"/>
          </a:xfrm>
          <a:prstGeom prst="rect">
            <a:avLst/>
          </a:prstGeom>
        </p:spPr>
      </p:pic>
      <p:pic>
        <p:nvPicPr>
          <p:cNvPr id="6" name="Picture 5" descr="bảng giá cửa hàng trà sữa mẫu bảng giá cửa hàng trà trà sữa bảng giá trà sữa, Liệu, Công Thức Thực đơn, Trà Sữa Ảnh nền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59" y="4171950"/>
            <a:ext cx="91440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0" y="1519238"/>
            <a:ext cx="4400550" cy="2839403"/>
          </a:xfrm>
          <a:prstGeom prst="rect">
            <a:avLst/>
          </a:prstGeom>
        </p:spPr>
      </p:pic>
      <p:pic>
        <p:nvPicPr>
          <p:cNvPr id="8" name="Content Placeholder 7">
            <a:hlinkClick r:id="rId9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458">
            <a:off x="-3643031" y="3927384"/>
            <a:ext cx="1809738" cy="1850673"/>
          </a:xfrm>
        </p:spPr>
      </p:pic>
      <p:pic>
        <p:nvPicPr>
          <p:cNvPr id="12" name="Content Placeholder 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17069">
            <a:off x="-2065851" y="5094205"/>
            <a:ext cx="1488640" cy="1522312"/>
          </a:xfrm>
          <a:prstGeom prst="rect">
            <a:avLst/>
          </a:prstGeom>
        </p:spPr>
      </p:pic>
      <p:pic>
        <p:nvPicPr>
          <p:cNvPr id="13" name="Content Placeholder 7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05">
            <a:off x="9380731" y="3963003"/>
            <a:ext cx="1429430" cy="1461763"/>
          </a:xfrm>
          <a:prstGeom prst="rect">
            <a:avLst/>
          </a:prstGeom>
        </p:spPr>
      </p:pic>
      <p:pic>
        <p:nvPicPr>
          <p:cNvPr id="14" name="Content Placeholder 7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-4416490" y="5064332"/>
            <a:ext cx="1590463" cy="1626438"/>
          </a:xfrm>
          <a:prstGeom prst="rect">
            <a:avLst/>
          </a:prstGeom>
        </p:spPr>
      </p:pic>
      <p:pic>
        <p:nvPicPr>
          <p:cNvPr id="11" name="Content Placeholder 7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-1872485" y="7414430"/>
            <a:ext cx="1590463" cy="1626438"/>
          </a:xfrm>
          <a:prstGeom prst="rect">
            <a:avLst/>
          </a:prstGeom>
        </p:spPr>
      </p:pic>
      <p:pic>
        <p:nvPicPr>
          <p:cNvPr id="15" name="Content Placeholder 7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589">
            <a:off x="12118066" y="4691617"/>
            <a:ext cx="1829645" cy="1871030"/>
          </a:xfrm>
          <a:prstGeom prst="rect">
            <a:avLst/>
          </a:prstGeom>
        </p:spPr>
      </p:pic>
      <p:pic>
        <p:nvPicPr>
          <p:cNvPr id="7" name="Honkai Impact 3 (崩坏3rd) - BGM CityEvent Open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91650" y="0"/>
            <a:ext cx="609600" cy="6096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2339664" y="402195"/>
            <a:ext cx="4766872" cy="2213040"/>
          </a:xfrm>
          <a:prstGeom prst="wedgeEllipseCallout">
            <a:avLst/>
          </a:prstGeom>
          <a:blipFill>
            <a:blip r:embed="rId21"/>
            <a:tile tx="0" ty="0" sx="100000" sy="100000" flip="none" algn="tl"/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400" dirty="0"/>
          </a:p>
        </p:txBody>
      </p:sp>
      <p:pic>
        <p:nvPicPr>
          <p:cNvPr id="17" name="Content Placeholder 7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rgbClr val="FF006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9844857" y="7178826"/>
            <a:ext cx="1590463" cy="1626438"/>
          </a:xfrm>
          <a:prstGeom prst="rect">
            <a:avLst/>
          </a:prstGeom>
        </p:spPr>
      </p:pic>
      <p:pic>
        <p:nvPicPr>
          <p:cNvPr id="19" name="Content Placeholder 7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rgbClr val="9900C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03267">
            <a:off x="13619083" y="4813700"/>
            <a:ext cx="1590463" cy="162643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968052" y="979455"/>
            <a:ext cx="3478187" cy="1076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HÃY CHỌN 1 LY TRÀ SỮA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861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2199 C 4.44444E-6 0.02315 0.13472 0.05996 0.29895 0.05996 C 0.4927 0.05996 0.56267 0.01899 0.59201 -0.00555 L 0.62239 -0.03842 C 0.6526 -0.06296 0.72691 -0.1037 0.94566 -0.1037 C 1.08559 -0.1037 1.24479 -0.06713 1.24479 -0.02199 C 1.24479 0.02315 1.08559 0.05996 0.94566 0.05996 C 0.72691 0.05996 0.6526 0.01899 0.62239 -0.00555 L 0.59201 -0.03842 C 0.56267 -0.06296 0.4927 -0.1037 0.29895 -0.1037 C 0.13472 -0.1037 4.44444E-6 -0.06713 4.44444E-6 -0.02199 Z " pathEditMode="relative" rAng="0" ptsTypes="AAAAAAAAAAA">
                                      <p:cBhvr>
                                        <p:cTn id="6" dur="2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4513 C -3.05556E-6 0.01274 0.17396 0.05996 0.38594 0.05996 C 0.63542 0.05996 0.7257 0.00741 0.76372 -0.02407 L 0.80278 -0.06643 C 0.84167 -0.09791 0.93768 -0.15023 1.21962 -0.15023 C 1.40035 -0.15023 1.60556 -0.10324 1.60556 -0.04513 C 1.60556 0.01274 1.40035 0.05996 1.21962 0.05996 C 0.93768 0.05996 0.84167 0.00741 0.80278 -0.02407 L 0.76372 -0.06643 C 0.7257 -0.09791 0.63542 -0.15023 0.38594 -0.15023 C 0.17396 -0.15023 -3.05556E-6 -0.10324 -3.05556E-6 -0.04513 Z " pathEditMode="relative" rAng="0" ptsTypes="AAAAAAAAAAA">
                                      <p:cBhvr>
                                        <p:cTn id="8" dur="2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7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C -3.61111E-6 0.0331 -0.18941 0.05995 -0.41979 0.05995 C -0.69166 0.05995 -0.78993 0.03009 -0.83107 0.01204 L -0.87361 -0.01204 C -0.91614 -0.03009 -1.02048 -0.05995 -1.32743 -0.05995 C -1.52378 -0.05995 -1.74705 -0.0331 -1.74705 -3.7037E-7 C -1.74705 0.0331 -1.52378 0.05995 -1.32743 0.05995 C -1.02048 0.05995 -0.91614 0.03009 -0.87361 0.01204 L -0.83107 -0.01204 C -0.78993 -0.03009 -0.69166 -0.05995 -0.41979 -0.05995 C -0.18941 -0.05995 -3.61111E-6 -0.0331 -3.61111E-6 -3.7037E-7 Z " pathEditMode="relative" rAng="0" ptsTypes="AAAAAAAAAAA">
                                      <p:cBhvr>
                                        <p:cTn id="10" dur="1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36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91 0.05278 C 0.92205 0.05278 1.16875 -0.05023 1.16875 -0.17732 C 1.16875 -0.30417 0.92205 -0.40741 0.6191 -0.40741 C 0.31597 -0.40741 0.06962 -0.30417 0.06962 -0.17732 C 0.06962 -0.05023 0.31597 0.05278 0.6191 0.05278 Z " pathEditMode="relative" rAng="0" ptsTypes="AAAAA">
                                      <p:cBhvr>
                                        <p:cTn id="12" dur="2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C 0.02708 -0.0081 0.12222 -0.01597 0.15521 -0.01597 C 0.36528 -0.01597 0.5816 0.10903 0.5816 0.23403 C 0.5816 0.17107 0.68958 0.10903 0.79167 0.10903 C 0.89983 0.10903 1.00208 0.17199 1.00208 0.23403 C 1.00208 0.20301 1.05625 0.17107 1.11024 0.17107 C 1.16441 0.17107 1.21823 0.20208 1.21823 0.23403 C 1.21823 0.21806 1.24549 0.20301 1.2724 0.20301 C 1.29948 0.20301 1.32639 0.21898 1.32639 0.23403 C 1.32639 0.22593 1.34063 0.21806 1.35347 0.21806 C 1.36059 0.21806 1.38056 0.22616 1.38056 0.23403 C 1.38056 0.23009 1.38767 0.22593 1.39462 0.22593 C 1.39462 0.22685 1.40851 0.22986 1.40851 0.23403 C 1.40851 0.23195 1.40851 0.23009 1.41563 0.23009 C 1.41563 0.23102 1.42292 0.23218 1.42292 0.23403 C 1.42292 0.2331 1.42292 0.23195 1.42292 0.23102 C 1.42986 0.23102 1.42986 0.23195 1.42986 0.2331 C 1.43698 0.2331 1.43698 0.23218 1.43698 0.23102 C 1.4441 0.23102 1.4441 0.23195 1.4441 0.2331 " pathEditMode="relative" rAng="0" ptsTypes="AAAAAAAAAAAAAAAAAAA">
                                      <p:cBhvr>
                                        <p:cTn id="14" dur="1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05" y="10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-0.09305 -3.7037E-7 C -0.13663 -3.7037E-7 -0.18593 -0.01389 -0.22951 -0.01597 C -0.2618 -0.01597 -0.32239 -0.00301 -0.34982 -0.00301 C -0.38784 -0.00301 -0.42569 -0.00694 -0.49687 -0.00694 L -0.54618 -0.16204 L -0.60104 0.025 L -0.66649 -3.7037E-7 L -0.72048 -0.00694 L -0.85225 -0.00093 C -0.91198 -0.00393 -0.96128 -0.0169 -1.021 -0.02199 C -1.04288 -0.02292 -1.09218 -0.02407 -1.12534 -0.02199 C -1.15764 -0.01991 -1.18489 -0.00602 -1.19531 -0.00509 C -1.21232 -0.00093 -1.25034 -0.00509 -1.27205 -0.00301 L -1.3052 -3.7037E-7 L -1.3651 -3.7037E-7 " pathEditMode="relative" rAng="0" ptsTypes="AAAAAAAAAAAAAAAA">
                                      <p:cBhvr>
                                        <p:cTn id="16" dur="1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64" y="-68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232 0.08727 C -0.29305 0.08727 0.00764 -0.0162 0.00764 -0.14166 C 0.00764 -0.26851 -0.29305 -0.37037 -0.66232 -0.37037 C -1.03055 -0.37037 -1.32986 -0.26851 -1.32986 -0.14166 C -1.32986 -0.0162 -1.03055 0.08727 -0.66232 0.08727 Z " pathEditMode="relative" rAng="0" ptsTypes="AAAAA">
                                      <p:cBhvr>
                                        <p:cTn id="18" dur="1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28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48148E-6 C 1.11111E-6 0.05787 -0.19861 0.10509 -0.43993 0.10509 C -0.72413 0.10509 -0.82708 0.05278 -0.87049 0.02107 L -0.91493 -0.02106 C -0.9592 -0.05278 -1.06858 -0.10509 -1.38993 -0.10509 C -1.59566 -0.10509 -1.82969 -0.0581 -1.82969 -1.48148E-6 C -1.82969 0.05787 -1.59566 0.10509 -1.38993 0.10509 C -1.06858 0.10509 -0.9592 0.05278 -0.91493 0.02107 L -0.87049 -0.02106 C -0.82708 -0.05278 -0.72413 -0.10509 -0.43993 -0.10509 C -0.19861 -0.10509 1.11111E-6 -0.0581 1.11111E-6 -1.48148E-6 Z " pathEditMode="relative" rAng="0" ptsTypes="AAAAAAAAAAA">
                                      <p:cBhvr>
                                        <p:cTn id="20" dur="29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9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33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Kết quả hình ảnh cho congratulation background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8808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ình ảnh có liên quan">
            <a:hlinkClick r:id="rId6"/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006" y="637457"/>
            <a:ext cx="3295650" cy="407670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9458">
            <a:off x="2872462" y="1247333"/>
            <a:ext cx="3399073" cy="347595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0" y="4714158"/>
            <a:ext cx="1143998" cy="1438991"/>
          </a:xfrm>
          <a:prstGeom prst="rect">
            <a:avLst/>
          </a:prstGeom>
        </p:spPr>
      </p:pic>
      <p:pic>
        <p:nvPicPr>
          <p:cNvPr id="4104" name="Picture 8" descr="Kết quả hình ảnh cho funny chibi gif">
            <a:hlinkClick r:id="rId10"/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" y="2588415"/>
            <a:ext cx="2744751" cy="274475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 Arrow 10">
            <a:hlinkClick r:id="rId12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vitas_opera_2_327492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31793" y="3231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46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3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6" descr="Phát Nổ 3d Hạt Nền Png, Hạt Nổ, Hạt Png, Hạt Nề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18" y="0"/>
            <a:ext cx="9194517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91946" y="325888"/>
            <a:ext cx="93359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GIẢI KHUYẾN KHÍCH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3074" name="Picture 2" descr="https://i.imgflip.com/3euf5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543" y="1227251"/>
            <a:ext cx="6076968" cy="54717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Arrow 7">
            <a:hlinkClick r:id="rId6" action="ppaction://hlinksldjump"/>
          </p:cNvPr>
          <p:cNvSpPr/>
          <p:nvPr/>
        </p:nvSpPr>
        <p:spPr>
          <a:xfrm>
            <a:off x="0" y="8808"/>
            <a:ext cx="2028825" cy="628650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Content Placeholder 7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9589">
            <a:off x="7414433" y="4653994"/>
            <a:ext cx="1829645" cy="1871030"/>
          </a:xfrm>
          <a:prstGeom prst="rect">
            <a:avLst/>
          </a:prstGeom>
        </p:spPr>
      </p:pic>
      <p:pic>
        <p:nvPicPr>
          <p:cNvPr id="10" name="Billy Joel - Piano Man (Audi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94323" y="201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2604</TotalTime>
  <Words>206</Words>
  <Application>Microsoft Office PowerPoint</Application>
  <PresentationFormat>On-screen Show (4:3)</PresentationFormat>
  <Paragraphs>55</Paragraphs>
  <Slides>15</Slides>
  <Notes>4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SimSun</vt:lpstr>
      <vt:lpstr>Arial</vt:lpstr>
      <vt:lpstr>Calibri</vt:lpstr>
      <vt:lpstr>Calibri Light</vt:lpstr>
      <vt:lpstr>Consolas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Minh Đỗ</cp:lastModifiedBy>
  <cp:revision>66</cp:revision>
  <dcterms:created xsi:type="dcterms:W3CDTF">2019-10-28T15:07:31Z</dcterms:created>
  <dcterms:modified xsi:type="dcterms:W3CDTF">2020-06-10T16:46:56Z</dcterms:modified>
</cp:coreProperties>
</file>